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92" r:id="rId2"/>
    <p:sldId id="293" r:id="rId3"/>
    <p:sldId id="290" r:id="rId4"/>
    <p:sldId id="286" r:id="rId5"/>
    <p:sldId id="289" r:id="rId6"/>
    <p:sldId id="257" r:id="rId7"/>
    <p:sldId id="284" r:id="rId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5858"/>
    <a:srgbClr val="262A3E"/>
    <a:srgbClr val="B59D81"/>
    <a:srgbClr val="827474"/>
    <a:srgbClr val="A1835E"/>
    <a:srgbClr val="363C58"/>
    <a:srgbClr val="6F6363"/>
    <a:srgbClr val="745E44"/>
    <a:srgbClr val="4C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6" d="100"/>
        <a:sy n="166" d="100"/>
      </p:scale>
      <p:origin x="0" y="-65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714A5-5834-47EA-877D-E9B10643D6E5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6D025-F0D8-4CCB-9EAE-409D2B32A1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6D025-F0D8-4CCB-9EAE-409D2B32A14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0332-5B3E-49E6-8994-05430530373E}" type="datetimeFigureOut">
              <a:rPr lang="zh-CN" altLang="en-US" smtClean="0"/>
              <a:t>2018/9/24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C363B-7249-4B07-8CED-E5524B8FC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2"/>
          <p:cNvSpPr txBox="1"/>
          <p:nvPr/>
        </p:nvSpPr>
        <p:spPr>
          <a:xfrm>
            <a:off x="713439" y="285978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遇见心动的美食</a:t>
            </a:r>
          </a:p>
        </p:txBody>
      </p:sp>
      <p:sp>
        <p:nvSpPr>
          <p:cNvPr id="4" name="淘宝网Chenying0907出品 3"/>
          <p:cNvSpPr/>
          <p:nvPr/>
        </p:nvSpPr>
        <p:spPr>
          <a:xfrm>
            <a:off x="1175104" y="227500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食遇记</a:t>
            </a:r>
          </a:p>
        </p:txBody>
      </p:sp>
      <p:pic>
        <p:nvPicPr>
          <p:cNvPr id="2" name="咖啡厅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1323" y="-210877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淘宝网chenying0907出品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" y="0"/>
            <a:ext cx="9097126" cy="5143500"/>
          </a:xfrm>
          <a:prstGeom prst="rect">
            <a:avLst/>
          </a:prstGeom>
        </p:spPr>
      </p:pic>
      <p:sp>
        <p:nvSpPr>
          <p:cNvPr id="3" name="淘宝网Chenying0907出品 2"/>
          <p:cNvSpPr/>
          <p:nvPr/>
        </p:nvSpPr>
        <p:spPr>
          <a:xfrm>
            <a:off x="2897814" y="4115169"/>
            <a:ext cx="33483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</a:t>
            </a:r>
            <a:r>
              <a:rPr lang="zh-CN" altLang="en-US" sz="11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“食遇记”是一个发现美食，分享美食，介绍美食并且致力于美食社交的网站。</a:t>
            </a:r>
          </a:p>
        </p:txBody>
      </p:sp>
      <p:sp>
        <p:nvSpPr>
          <p:cNvPr id="4" name="淘宝网Chenying0907出品 3"/>
          <p:cNvSpPr txBox="1"/>
          <p:nvPr/>
        </p:nvSpPr>
        <p:spPr>
          <a:xfrm>
            <a:off x="3870526" y="3363838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B59D8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About</a:t>
            </a:r>
            <a:endParaRPr lang="zh-CN" altLang="en-US" sz="3200" dirty="0">
              <a:solidFill>
                <a:srgbClr val="B59D8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2"/>
          <p:cNvSpPr/>
          <p:nvPr/>
        </p:nvSpPr>
        <p:spPr>
          <a:xfrm>
            <a:off x="588775" y="1995686"/>
            <a:ext cx="15841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网站以美食为主题，分为“发现美食”，“美食手册”，“我要分享</a:t>
            </a:r>
            <a:r>
              <a:rPr lang="en-US" altLang="zh-CN" sz="12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12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三个模块。希望通过对美食的分享和交流，推进人与人之间的交流（后期若用户量大就可以考虑私人内容定制）。目前以“美食手册”这个介绍美食的板块为主。</a:t>
            </a:r>
          </a:p>
        </p:txBody>
      </p:sp>
      <p:sp>
        <p:nvSpPr>
          <p:cNvPr id="4" name="淘宝网Chenying0907出品 3"/>
          <p:cNvSpPr txBox="1"/>
          <p:nvPr/>
        </p:nvSpPr>
        <p:spPr>
          <a:xfrm>
            <a:off x="262608" y="113159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网站简介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网Chenying0907出品 1"/>
          <p:cNvSpPr/>
          <p:nvPr/>
        </p:nvSpPr>
        <p:spPr>
          <a:xfrm>
            <a:off x="827584" y="1059582"/>
            <a:ext cx="2326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DELICIOUS</a:t>
            </a:r>
          </a:p>
        </p:txBody>
      </p:sp>
      <p:sp>
        <p:nvSpPr>
          <p:cNvPr id="3" name="淘宝网Chenying0907出品 2"/>
          <p:cNvSpPr txBox="1"/>
          <p:nvPr/>
        </p:nvSpPr>
        <p:spPr>
          <a:xfrm>
            <a:off x="793920" y="1563638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享受￮美味</a:t>
            </a:r>
          </a:p>
        </p:txBody>
      </p:sp>
      <p:sp>
        <p:nvSpPr>
          <p:cNvPr id="4" name="淘宝网Chenying0907出品 3"/>
          <p:cNvSpPr/>
          <p:nvPr/>
        </p:nvSpPr>
        <p:spPr>
          <a:xfrm>
            <a:off x="827584" y="3291830"/>
            <a:ext cx="4930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B59D8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遇见美食</a:t>
            </a:r>
            <a:endParaRPr lang="en-US" altLang="zh-CN" sz="1200" dirty="0">
              <a:solidFill>
                <a:srgbClr val="B59D8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B59D8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生唯有美食与爱不可辜负，遇见心动，分享，使得快乐翻倍“发现美食”这栏主要用于呈现不同用户分享的内容。用户可以根据美食的来源（比如是自制还是餐厅），附上不同的内容（如自制可以附上美食教程，餐厅即可分享地点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淘宝网chenying0907出品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" b="4675"/>
          <a:stretch>
            <a:fillRect/>
          </a:stretch>
        </p:blipFill>
        <p:spPr>
          <a:xfrm>
            <a:off x="251520" y="267495"/>
            <a:ext cx="8928992" cy="4896544"/>
          </a:xfrm>
          <a:prstGeom prst="rect">
            <a:avLst/>
          </a:prstGeom>
        </p:spPr>
      </p:pic>
      <p:sp>
        <p:nvSpPr>
          <p:cNvPr id="3" name="淘宝网Chenying0907出品 2"/>
          <p:cNvSpPr/>
          <p:nvPr/>
        </p:nvSpPr>
        <p:spPr>
          <a:xfrm>
            <a:off x="755576" y="69954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美食手册</a:t>
            </a:r>
            <a:endParaRPr lang="en-US" altLang="zh-CN" sz="1400" dirty="0">
              <a:solidFill>
                <a:srgbClr val="82747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“美食手册“主要用于美食的简介，目前的想法是可以按照地域和类型的不同先分大目录，在逐步分小目录。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单角的淘宝网Chenying0907出品 9"/>
          <p:cNvSpPr/>
          <p:nvPr/>
        </p:nvSpPr>
        <p:spPr>
          <a:xfrm>
            <a:off x="1271753" y="555526"/>
            <a:ext cx="1598243" cy="2842916"/>
          </a:xfrm>
          <a:prstGeom prst="snip1Rect">
            <a:avLst/>
          </a:prstGeom>
          <a:solidFill>
            <a:srgbClr val="63585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剪去单角的淘宝网Chenying0907出品 10"/>
          <p:cNvSpPr/>
          <p:nvPr/>
        </p:nvSpPr>
        <p:spPr>
          <a:xfrm flipH="1">
            <a:off x="2949909" y="562894"/>
            <a:ext cx="1598243" cy="2842916"/>
          </a:xfrm>
          <a:prstGeom prst="snip1Rect">
            <a:avLst/>
          </a:prstGeom>
          <a:solidFill>
            <a:srgbClr val="63585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剪去单角的淘宝网Chenying0907出品 11"/>
          <p:cNvSpPr/>
          <p:nvPr/>
        </p:nvSpPr>
        <p:spPr>
          <a:xfrm>
            <a:off x="4613006" y="561095"/>
            <a:ext cx="1598243" cy="2842916"/>
          </a:xfrm>
          <a:prstGeom prst="snip1Rect">
            <a:avLst/>
          </a:prstGeom>
          <a:solidFill>
            <a:srgbClr val="63585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剪去单角的淘宝网Chenying0907出品 12"/>
          <p:cNvSpPr/>
          <p:nvPr/>
        </p:nvSpPr>
        <p:spPr>
          <a:xfrm flipH="1">
            <a:off x="6278565" y="556628"/>
            <a:ext cx="1598243" cy="2842916"/>
          </a:xfrm>
          <a:prstGeom prst="snip1Rect">
            <a:avLst/>
          </a:prstGeom>
          <a:solidFill>
            <a:srgbClr val="63585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淘宝网Chenying0907出品 15"/>
          <p:cNvSpPr/>
          <p:nvPr/>
        </p:nvSpPr>
        <p:spPr>
          <a:xfrm>
            <a:off x="4604619" y="1022404"/>
            <a:ext cx="1606721" cy="2255047"/>
          </a:xfrm>
          <a:custGeom>
            <a:avLst/>
            <a:gdLst>
              <a:gd name="connsiteX0" fmla="*/ 0 w 1447800"/>
              <a:gd name="connsiteY0" fmla="*/ 2032000 h 2032000"/>
              <a:gd name="connsiteX1" fmla="*/ 1447800 w 1447800"/>
              <a:gd name="connsiteY1" fmla="*/ 1176867 h 2032000"/>
              <a:gd name="connsiteX2" fmla="*/ 1447800 w 1447800"/>
              <a:gd name="connsiteY2" fmla="*/ 0 h 2032000"/>
              <a:gd name="connsiteX3" fmla="*/ 0 w 1447800"/>
              <a:gd name="connsiteY3" fmla="*/ 711200 h 2032000"/>
              <a:gd name="connsiteX4" fmla="*/ 0 w 1447800"/>
              <a:gd name="connsiteY4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2032000">
                <a:moveTo>
                  <a:pt x="0" y="2032000"/>
                </a:moveTo>
                <a:lnTo>
                  <a:pt x="1447800" y="1176867"/>
                </a:lnTo>
                <a:lnTo>
                  <a:pt x="1447800" y="0"/>
                </a:lnTo>
                <a:lnTo>
                  <a:pt x="0" y="711200"/>
                </a:lnTo>
                <a:lnTo>
                  <a:pt x="0" y="203200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淘宝网Chenying0907出品 16"/>
          <p:cNvSpPr/>
          <p:nvPr/>
        </p:nvSpPr>
        <p:spPr>
          <a:xfrm flipH="1">
            <a:off x="6277647" y="1022404"/>
            <a:ext cx="1606721" cy="2255047"/>
          </a:xfrm>
          <a:custGeom>
            <a:avLst/>
            <a:gdLst>
              <a:gd name="connsiteX0" fmla="*/ 0 w 1447800"/>
              <a:gd name="connsiteY0" fmla="*/ 2032000 h 2032000"/>
              <a:gd name="connsiteX1" fmla="*/ 1447800 w 1447800"/>
              <a:gd name="connsiteY1" fmla="*/ 1176867 h 2032000"/>
              <a:gd name="connsiteX2" fmla="*/ 1447800 w 1447800"/>
              <a:gd name="connsiteY2" fmla="*/ 0 h 2032000"/>
              <a:gd name="connsiteX3" fmla="*/ 0 w 1447800"/>
              <a:gd name="connsiteY3" fmla="*/ 711200 h 2032000"/>
              <a:gd name="connsiteX4" fmla="*/ 0 w 1447800"/>
              <a:gd name="connsiteY4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2032000">
                <a:moveTo>
                  <a:pt x="0" y="2032000"/>
                </a:moveTo>
                <a:lnTo>
                  <a:pt x="1447800" y="1176867"/>
                </a:lnTo>
                <a:lnTo>
                  <a:pt x="1447800" y="0"/>
                </a:lnTo>
                <a:lnTo>
                  <a:pt x="0" y="711200"/>
                </a:lnTo>
                <a:lnTo>
                  <a:pt x="0" y="2032000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淘宝网Chenying0907出品 39"/>
          <p:cNvSpPr/>
          <p:nvPr/>
        </p:nvSpPr>
        <p:spPr>
          <a:xfrm>
            <a:off x="2951265" y="968835"/>
            <a:ext cx="1596887" cy="2272748"/>
          </a:xfrm>
          <a:custGeom>
            <a:avLst/>
            <a:gdLst>
              <a:gd name="connsiteX0" fmla="*/ 13252 w 1596887"/>
              <a:gd name="connsiteY0" fmla="*/ 0 h 2272748"/>
              <a:gd name="connsiteX1" fmla="*/ 1596887 w 1596887"/>
              <a:gd name="connsiteY1" fmla="*/ 788505 h 2272748"/>
              <a:gd name="connsiteX2" fmla="*/ 1596887 w 1596887"/>
              <a:gd name="connsiteY2" fmla="*/ 2272748 h 2272748"/>
              <a:gd name="connsiteX3" fmla="*/ 0 w 1596887"/>
              <a:gd name="connsiteY3" fmla="*/ 1484244 h 2272748"/>
              <a:gd name="connsiteX4" fmla="*/ 13252 w 1596887"/>
              <a:gd name="connsiteY4" fmla="*/ 0 h 22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887" h="2272748">
                <a:moveTo>
                  <a:pt x="13252" y="0"/>
                </a:moveTo>
                <a:lnTo>
                  <a:pt x="1596887" y="788505"/>
                </a:lnTo>
                <a:lnTo>
                  <a:pt x="1596887" y="2272748"/>
                </a:lnTo>
                <a:lnTo>
                  <a:pt x="0" y="1484244"/>
                </a:lnTo>
                <a:cubicBezTo>
                  <a:pt x="2209" y="982870"/>
                  <a:pt x="4417" y="481496"/>
                  <a:pt x="13252" y="0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淘宝网Chenying0907出品 40"/>
          <p:cNvSpPr/>
          <p:nvPr/>
        </p:nvSpPr>
        <p:spPr>
          <a:xfrm flipH="1">
            <a:off x="1273109" y="990927"/>
            <a:ext cx="1596887" cy="2272748"/>
          </a:xfrm>
          <a:custGeom>
            <a:avLst/>
            <a:gdLst>
              <a:gd name="connsiteX0" fmla="*/ 13252 w 1596887"/>
              <a:gd name="connsiteY0" fmla="*/ 0 h 2272748"/>
              <a:gd name="connsiteX1" fmla="*/ 1596887 w 1596887"/>
              <a:gd name="connsiteY1" fmla="*/ 788505 h 2272748"/>
              <a:gd name="connsiteX2" fmla="*/ 1596887 w 1596887"/>
              <a:gd name="connsiteY2" fmla="*/ 2272748 h 2272748"/>
              <a:gd name="connsiteX3" fmla="*/ 0 w 1596887"/>
              <a:gd name="connsiteY3" fmla="*/ 1484244 h 2272748"/>
              <a:gd name="connsiteX4" fmla="*/ 13252 w 1596887"/>
              <a:gd name="connsiteY4" fmla="*/ 0 h 22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887" h="2272748">
                <a:moveTo>
                  <a:pt x="13252" y="0"/>
                </a:moveTo>
                <a:lnTo>
                  <a:pt x="1596887" y="788505"/>
                </a:lnTo>
                <a:lnTo>
                  <a:pt x="1596887" y="2272748"/>
                </a:lnTo>
                <a:lnTo>
                  <a:pt x="0" y="1484244"/>
                </a:lnTo>
                <a:cubicBezTo>
                  <a:pt x="2209" y="982870"/>
                  <a:pt x="4417" y="481496"/>
                  <a:pt x="13252" y="0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" name="淘宝网Chenying0907出品 80"/>
          <p:cNvSpPr/>
          <p:nvPr/>
        </p:nvSpPr>
        <p:spPr>
          <a:xfrm>
            <a:off x="4211960" y="380548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“我要分享”是和第一个“遇见美食”页面相辅相成的页面，</a:t>
            </a:r>
            <a:endParaRPr lang="en-US" altLang="zh-CN" sz="1100" dirty="0">
              <a:solidFill>
                <a:srgbClr val="82747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用户点击以后即可以分享自己“遇见”的美食。</a:t>
            </a:r>
            <a:endParaRPr lang="en-US" altLang="zh-CN" sz="1100" dirty="0">
              <a:solidFill>
                <a:srgbClr val="82747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8274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我要分享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40" grpId="0" animBg="1"/>
      <p:bldP spid="41" grpId="0" animBg="1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网Chenying0907出品 1"/>
          <p:cNvSpPr txBox="1"/>
          <p:nvPr/>
        </p:nvSpPr>
        <p:spPr>
          <a:xfrm>
            <a:off x="1547664" y="2427734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淘宝网Chenying0907出品 3"/>
          <p:cNvSpPr/>
          <p:nvPr/>
        </p:nvSpPr>
        <p:spPr>
          <a:xfrm>
            <a:off x="6876256" y="1981457"/>
            <a:ext cx="208823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布局：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网站整体以简约风为主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最上端是网页的名称和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右端为登陆界面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紧接着制成一个可以滑动的图片轮播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再下即为正文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具体内容（首页）参看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plan.md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参考网页：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http://chanyouji.com/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267</Words>
  <Application>Microsoft Office PowerPoint</Application>
  <PresentationFormat>全屏显示(16:9)</PresentationFormat>
  <Paragraphs>24</Paragraphs>
  <Slides>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keywords>chenying0907</cp:keywords>
  <dc:description>chenying0907</dc:description>
  <cp:lastModifiedBy>Tang Levi</cp:lastModifiedBy>
  <cp:revision>119</cp:revision>
  <dcterms:created xsi:type="dcterms:W3CDTF">2015-07-23T01:26:00Z</dcterms:created>
  <dcterms:modified xsi:type="dcterms:W3CDTF">2018-09-24T10:36:48Z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